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68" r:id="rId4"/>
    <p:sldMasterId id="2147483792" r:id="rId5"/>
    <p:sldMasterId id="2147483804" r:id="rId6"/>
    <p:sldMasterId id="2147483828" r:id="rId7"/>
    <p:sldMasterId id="2147483840" r:id="rId8"/>
    <p:sldMasterId id="2147483888" r:id="rId9"/>
    <p:sldMasterId id="2147483900" r:id="rId10"/>
  </p:sldMasterIdLst>
  <p:sldIdLst>
    <p:sldId id="274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76200"/>
            <a:ext cx="91440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উপজেলা মাধ্যমিক শিক্ষা অফিস</a:t>
            </a:r>
          </a:p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ও</a:t>
            </a:r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প্রতিষ্ঠানের পক্ষ থেকে </a:t>
            </a:r>
          </a:p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স্বাগতম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55" y="3810000"/>
            <a:ext cx="3824287" cy="2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400800" cy="990600"/>
          </a:xfrm>
        </p:spPr>
        <p:txBody>
          <a:bodyPr>
            <a:noAutofit/>
          </a:bodyPr>
          <a:lstStyle/>
          <a:p>
            <a:r>
              <a:rPr lang="bn-BD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আজকের পাঠ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048001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0"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তথ্য ও যোগাযোগ প্রযুক্তির</a:t>
            </a:r>
          </a:p>
          <a:p>
            <a:pPr indent="0"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গুরুত্ব</a:t>
            </a:r>
          </a:p>
        </p:txBody>
      </p:sp>
    </p:spTree>
    <p:extLst>
      <p:ext uri="{BB962C8B-B14F-4D97-AF65-F5344CB8AC3E}">
        <p14:creationId xmlns:p14="http://schemas.microsoft.com/office/powerpoint/2010/main" val="41781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শিখনফলঃ</a:t>
            </a:r>
            <a:endParaRPr lang="en-US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(ক) তথ্য ও যোগাযোগ প্রযুক্তির আলোকে</a:t>
            </a:r>
          </a:p>
          <a:p>
            <a:pPr marL="0" indent="0">
              <a:buNone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কর্মসংস্থানের সুযোগ ব্যাখ্যা করতে পারবে।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(খ) যোগাযোগের ক্ষেত্রে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তথ্য ও যোগাযোগ প্রযুক্তির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ভূমিকা ব্যাখ্যা করতে পারবে।</a:t>
            </a:r>
          </a:p>
          <a:p>
            <a:pPr marL="0" indent="0">
              <a:buNone/>
            </a:pP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(গ) কৃষি, শিক্ষা ও চিকিৎসা ক্ষেত্রে তথ্য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ও যোগাযোগ প্রযুক্তির ভূমিকা ব্যাখ্যা করতে পারবে।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0721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971800" cy="2971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90" y="76200"/>
            <a:ext cx="2562225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"/>
            <a:ext cx="2619375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43747"/>
            <a:ext cx="2438400" cy="2804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90" y="3443748"/>
            <a:ext cx="2524125" cy="2881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77" y="3443747"/>
            <a:ext cx="2705100" cy="28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একক কাজ</a:t>
            </a:r>
            <a:endParaRPr lang="en-US" sz="6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7191"/>
            <a:ext cx="8686800" cy="4625609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 কোন ক্ষেত্রে মোবাইল ব্যবহার করা যায়?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495800"/>
            <a:ext cx="4071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সময়ঃ ০৫ মিনিট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886075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26289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895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 b="1" u="sng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 কাজ</a:t>
            </a:r>
            <a:endParaRPr lang="en-US" sz="5400" b="1" u="sng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848600" cy="1905000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কোন কোন ক্ষেত্রে ইন্টারনেট ব্যবহার করা হয়?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029200"/>
            <a:ext cx="40719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সময়ঃ ০৫ মিনিট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7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মূল্যায়নঃ</a:t>
            </a:r>
            <a:endParaRPr lang="en-US" sz="66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572000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(ক) প্রযুক্তিতে জনগনের সংযুক্তি বাড়লে কি বাড়ে?</a:t>
            </a:r>
          </a:p>
          <a:p>
            <a:r>
              <a:rPr lang="bn-BD" sz="3600" dirty="0" smtClean="0">
                <a:solidFill>
                  <a:srgbClr val="00B050"/>
                </a:solidFill>
              </a:rPr>
              <a:t>(খ) বিপদজনক কাজগুলো কিসের মাধ্যমে করা যেতে পারে?</a:t>
            </a:r>
          </a:p>
          <a:p>
            <a:r>
              <a:rPr lang="bn-BD" sz="3600" dirty="0" smtClean="0">
                <a:solidFill>
                  <a:srgbClr val="00B0F0"/>
                </a:solidFill>
              </a:rPr>
              <a:t>(গ) ব্যাংকে কোন মেশিনের মাধ্যমে নগদ অর্থ তোলা যায়?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BD" sz="6000" dirty="0" smtClean="0">
                <a:solidFill>
                  <a:srgbClr val="FF0000"/>
                </a:solidFill>
              </a:rPr>
              <a:t>উত্তরঃ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077200" cy="3450696"/>
          </a:xfrm>
        </p:spPr>
        <p:txBody>
          <a:bodyPr>
            <a:normAutofit/>
          </a:bodyPr>
          <a:lstStyle/>
          <a:p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(ক) উৎপাদনশীলতা</a:t>
            </a:r>
            <a:r>
              <a:rPr lang="bn-BD" sz="44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bn-BD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(খ) রোবট।</a:t>
            </a:r>
          </a:p>
          <a:p>
            <a:r>
              <a:rPr lang="bn-BD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(গ) এটিএম মেশিনের মাধ্যমে।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4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বাড়ির কাজঃ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686800" cy="4525963"/>
          </a:xfrm>
        </p:spPr>
        <p:txBody>
          <a:bodyPr>
            <a:normAutofit/>
          </a:bodyPr>
          <a:lstStyle/>
          <a:p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কি ভাবে তথ্য ও যোগাযোগ প্রযুক্তি দুনিয়াটাকে বদলে দিয়েছে সে সম্বন্ধে পাঁচটি বাক্য লিখ।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5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91400" cy="1600200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bn-BD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ধন্যবাদ সবাইকে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77846"/>
            <a:ext cx="3810000" cy="38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raiEMJ" pitchFamily="2" charset="0"/>
              </a:rPr>
              <a:t>আজকের ক্লাসে সবাইকে </a:t>
            </a:r>
          </a:p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raiEMJ" pitchFamily="2" charset="0"/>
              </a:rPr>
              <a:t>স্বাগতম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raiEMJ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132351"/>
            <a:ext cx="4724400" cy="39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200"/>
            <a:ext cx="52533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শিক্ষক পরিচিতি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37682"/>
              </p:ext>
            </p:extLst>
          </p:nvPr>
        </p:nvGraphicFramePr>
        <p:xfrm>
          <a:off x="304800" y="1554162"/>
          <a:ext cx="8686800" cy="43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267200"/>
              </a:tblGrid>
              <a:tr h="4389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63638"/>
            <a:ext cx="8915400" cy="45291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68554"/>
            <a:ext cx="3348781" cy="4301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1676400"/>
            <a:ext cx="5181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মোস্তাক আহাম্মেদ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সহকারী শিক্ষক(কম্পিউটার)</a:t>
            </a:r>
          </a:p>
          <a:p>
            <a:pPr algn="ctr"/>
            <a:endParaRPr lang="bn-BD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bn-BD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টেংগরপাড়া উচ্চ বিদ্যালয়</a:t>
            </a:r>
          </a:p>
          <a:p>
            <a:pPr algn="ctr"/>
            <a:r>
              <a:rPr lang="bn-BD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শ্রীবরদী, শেরপুর</a:t>
            </a:r>
          </a:p>
          <a:p>
            <a:pPr algn="ctr"/>
            <a:r>
              <a:rPr lang="bn-BD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মোবাঃ ০১৭১১-৫১৬০১৪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3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58092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শ্রেনীঃ অষ্টম</a:t>
            </a:r>
          </a:p>
          <a:p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বিষয়ঃ তথ্য ও যোগাযোগ প্রযুক্তি</a:t>
            </a:r>
          </a:p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অধ্যায়ঃ ১</a:t>
            </a:r>
          </a:p>
          <a:p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পাঠঃ ১ ও ২</a:t>
            </a:r>
          </a:p>
          <a:p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সময়ঃ ৫০ মিনিট</a:t>
            </a:r>
          </a:p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তারিখঃ ০৯/০৯/২০১৫ ইং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54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657600" cy="4191000"/>
          </a:xfrm>
        </p:spPr>
      </p:pic>
      <p:sp>
        <p:nvSpPr>
          <p:cNvPr id="4" name="TextBox 3"/>
          <p:cNvSpPr txBox="1"/>
          <p:nvPr/>
        </p:nvSpPr>
        <p:spPr>
          <a:xfrm>
            <a:off x="76200" y="52578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শিক্ষা ক্ষেত্রে তথ্য ও যোগাযোগ প্রযুক্তির ব্যবহার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352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86400"/>
            <a:ext cx="8762999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bn-BD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bn-BD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bn-BD" sz="48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কৃষি </a:t>
            </a:r>
            <a:r>
              <a:rPr lang="bn-BD" sz="3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ক্ষেত্রে তথ্য ও যোগাযোগ প্রযুক্তির ব্যবহার</a:t>
            </a:r>
            <a:r>
              <a:rPr lang="en-US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4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3429000" cy="2438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3962400" cy="243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6826"/>
            <a:ext cx="3276600" cy="2140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84871"/>
            <a:ext cx="3733800" cy="23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bn-BD" sz="49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চিকিৎসার</a:t>
            </a:r>
            <a:r>
              <a:rPr lang="bn-BD" sz="60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bn-BD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ক্ষেত্রে </a:t>
            </a:r>
            <a:br>
              <a:rPr lang="bn-BD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bn-BD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	তথ্য </a:t>
            </a:r>
            <a:r>
              <a:rPr lang="bn-BD" b="1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ও যোগাযোগ প্রযুক্তির ব্যবহার</a:t>
            </a:r>
            <a:r>
              <a:rPr lang="en-US" sz="6000" b="1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6000" b="1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124200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57200"/>
            <a:ext cx="28575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55" y="454742"/>
            <a:ext cx="3016045" cy="28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991600" cy="13716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bn-BD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পরিবহন ও যোগাযোগের ক্ষেত্রে </a:t>
            </a:r>
            <a:br>
              <a:rPr lang="bn-BD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 </a:t>
            </a:r>
            <a:r>
              <a:rPr lang="bn-BD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 যোগাযোগ প্রযুক্তির ব্যবহার</a:t>
            </a:r>
            <a:r>
              <a:rPr lang="en-US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3239729" cy="350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275748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662219" cy="1143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ব্যাকিং </a:t>
            </a:r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 যোগাযোগের </a:t>
            </a:r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ক্ষেত্রে </a:t>
            </a:r>
            <a:b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n-B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তথ্য ও যোগাযোগ প্রযুক্তির ব্যবহার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2895600" cy="3276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33400"/>
            <a:ext cx="31242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590800"/>
            <a:ext cx="30289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212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Trek</vt:lpstr>
      <vt:lpstr>Angles</vt:lpstr>
      <vt:lpstr>Executive</vt:lpstr>
      <vt:lpstr>1_Couture</vt:lpstr>
      <vt:lpstr>Office Theme</vt:lpstr>
      <vt:lpstr>Equity</vt:lpstr>
      <vt:lpstr>Module</vt:lpstr>
      <vt:lpstr>Clarity</vt:lpstr>
      <vt:lpstr>Horizon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কৃষি ক্ষেত্রে তথ্য ও যোগাযোগ প্রযুক্তির ব্যবহার </vt:lpstr>
      <vt:lpstr>চিকিৎসার ক্ষেত্রে    তথ্য ও যোগাযোগ প্রযুক্তির ব্যবহার </vt:lpstr>
      <vt:lpstr> পরিবহন ও যোগাযোগের ক্ষেত্রে  তথ্য ও যোগাযোগ প্রযুক্তির ব্যবহার </vt:lpstr>
      <vt:lpstr>ব্যাকিং ও তথ্য যোগাযোগের ক্ষেত্রে  তথ্য ও যোগাযোগ প্রযুক্তির ব্যবহার</vt:lpstr>
      <vt:lpstr>আজকের পাঠ</vt:lpstr>
      <vt:lpstr>শিখনফলঃ</vt:lpstr>
      <vt:lpstr>PowerPoint Presentation</vt:lpstr>
      <vt:lpstr>একক কাজ</vt:lpstr>
      <vt:lpstr>PowerPoint Presentation</vt:lpstr>
      <vt:lpstr>জোড়ায় কাজ</vt:lpstr>
      <vt:lpstr>মূল্যায়নঃ</vt:lpstr>
      <vt:lpstr>উত্তরঃ</vt:lpstr>
      <vt:lpstr>বাড়ির কাজঃ</vt:lpstr>
      <vt:lpstr>ধন্যবাদ সবাইকে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</cp:revision>
  <dcterms:created xsi:type="dcterms:W3CDTF">2006-08-16T00:00:00Z</dcterms:created>
  <dcterms:modified xsi:type="dcterms:W3CDTF">2015-09-09T04:39:16Z</dcterms:modified>
</cp:coreProperties>
</file>